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7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3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3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3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3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879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3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80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525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9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6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655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8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9" y="343816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8" y="6447073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77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3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7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1" y="6372785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146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3"/>
            <a:ext cx="7772400" cy="1362075"/>
          </a:xfrm>
        </p:spPr>
        <p:txBody>
          <a:bodyPr anchor="t"/>
          <a:lstStyle>
            <a:lvl1pPr algn="l">
              <a:defRPr sz="3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7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6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14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8" y="274639"/>
            <a:ext cx="8298205" cy="114300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8" y="1600203"/>
            <a:ext cx="3836708" cy="4525963"/>
          </a:xfrm>
        </p:spPr>
        <p:txBody>
          <a:bodyPr/>
          <a:lstStyle>
            <a:lvl1pPr>
              <a:defRPr sz="2100">
                <a:latin typeface="Raleway" panose="020B0503030101060003" pitchFamily="34" charset="0"/>
              </a:defRPr>
            </a:lvl1pPr>
            <a:lvl2pPr>
              <a:defRPr sz="1800">
                <a:latin typeface="Raleway" panose="020B0503030101060003" pitchFamily="34" charset="0"/>
              </a:defRPr>
            </a:lvl2pPr>
            <a:lvl3pPr>
              <a:defRPr sz="1500">
                <a:latin typeface="Raleway" panose="020B0503030101060003" pitchFamily="34" charset="0"/>
              </a:defRPr>
            </a:lvl3pPr>
            <a:lvl4pPr>
              <a:defRPr sz="1350">
                <a:latin typeface="Raleway" panose="020B0503030101060003" pitchFamily="34" charset="0"/>
              </a:defRPr>
            </a:lvl4pPr>
            <a:lvl5pPr>
              <a:defRPr sz="1350">
                <a:latin typeface="Raleway" panose="020B05030301010600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3"/>
            <a:ext cx="4038600" cy="4525963"/>
          </a:xfrm>
        </p:spPr>
        <p:txBody>
          <a:bodyPr/>
          <a:lstStyle>
            <a:lvl1pPr>
              <a:defRPr sz="2100">
                <a:latin typeface="Raleway" panose="020B0503030101060003" pitchFamily="34" charset="0"/>
              </a:defRPr>
            </a:lvl1pPr>
            <a:lvl2pPr>
              <a:defRPr sz="1800">
                <a:latin typeface="Raleway" panose="020B0503030101060003" pitchFamily="34" charset="0"/>
              </a:defRPr>
            </a:lvl2pPr>
            <a:lvl3pPr>
              <a:defRPr sz="1500">
                <a:latin typeface="Raleway" panose="020B0503030101060003" pitchFamily="34" charset="0"/>
              </a:defRPr>
            </a:lvl3pPr>
            <a:lvl4pPr>
              <a:defRPr sz="1350">
                <a:latin typeface="Raleway" panose="020B0503030101060003" pitchFamily="34" charset="0"/>
              </a:defRPr>
            </a:lvl4pPr>
            <a:lvl5pPr>
              <a:defRPr sz="1350">
                <a:latin typeface="Raleway" panose="020B05030301010600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7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8" y="6369126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456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5"/>
            <a:ext cx="3838296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3" y="1535115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3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7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5" y="6372783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4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7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8" y="6372783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449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51"/>
            <a:ext cx="2797026" cy="1162051"/>
          </a:xfrm>
        </p:spPr>
        <p:txBody>
          <a:bodyPr anchor="b"/>
          <a:lstStyle>
            <a:lvl1pPr algn="l">
              <a:defRPr sz="15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4" y="273054"/>
            <a:ext cx="5111750" cy="5853113"/>
          </a:xfrm>
        </p:spPr>
        <p:txBody>
          <a:bodyPr/>
          <a:lstStyle>
            <a:lvl1pPr>
              <a:defRPr sz="2400">
                <a:latin typeface="Raleway" panose="020B0503030101060003" pitchFamily="34" charset="0"/>
              </a:defRPr>
            </a:lvl1pPr>
            <a:lvl2pPr>
              <a:defRPr sz="2100">
                <a:latin typeface="Raleway" panose="020B0503030101060003" pitchFamily="34" charset="0"/>
              </a:defRPr>
            </a:lvl2pPr>
            <a:lvl3pPr>
              <a:defRPr sz="1800">
                <a:latin typeface="Raleway" panose="020B0503030101060003" pitchFamily="34" charset="0"/>
              </a:defRPr>
            </a:lvl3pPr>
            <a:lvl4pPr>
              <a:defRPr sz="1500">
                <a:latin typeface="Raleway" panose="020B0503030101060003" pitchFamily="34" charset="0"/>
              </a:defRPr>
            </a:lvl4pPr>
            <a:lvl5pPr>
              <a:defRPr sz="1500">
                <a:latin typeface="Raleway" panose="020B0503030101060003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3"/>
            <a:ext cx="2797026" cy="4691063"/>
          </a:xfrm>
        </p:spPr>
        <p:txBody>
          <a:bodyPr/>
          <a:lstStyle>
            <a:lvl1pPr marL="0" indent="0">
              <a:buNone/>
              <a:defRPr sz="1050">
                <a:latin typeface="Raleway" panose="020B0503030101060003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7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7" y="6369126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35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2"/>
            <a:ext cx="5486400" cy="566739"/>
          </a:xfrm>
        </p:spPr>
        <p:txBody>
          <a:bodyPr anchor="b"/>
          <a:lstStyle>
            <a:lvl1pPr algn="l">
              <a:defRPr sz="15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2400">
                <a:latin typeface="Raleway" panose="020B05030301010600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40"/>
            <a:ext cx="5486400" cy="804863"/>
          </a:xfrm>
        </p:spPr>
        <p:txBody>
          <a:bodyPr/>
          <a:lstStyle>
            <a:lvl1pPr marL="0" indent="0">
              <a:buNone/>
              <a:defRPr sz="1050">
                <a:latin typeface="Raleway" panose="020B0503030101060003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7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8" y="6369126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05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05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5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05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797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9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678" y="2188614"/>
            <a:ext cx="8045777" cy="1102519"/>
          </a:xfrm>
        </p:spPr>
        <p:txBody>
          <a:bodyPr>
            <a:normAutofit/>
          </a:bodyPr>
          <a:lstStyle/>
          <a:p>
            <a:r>
              <a:rPr lang="en-ZA" dirty="0"/>
              <a:t>PrEP in Practice: Experiences from delivering PrEP in the field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B7CF2A-AA9E-4D27-AEA5-66890311F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220" y="3291133"/>
            <a:ext cx="7734692" cy="2798582"/>
          </a:xfrm>
        </p:spPr>
        <p:txBody>
          <a:bodyPr>
            <a:normAutofit/>
          </a:bodyPr>
          <a:lstStyle/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Nelly Mugo: University of Washington/KEMRI</a:t>
            </a: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Mitchell Warren: AVAC</a:t>
            </a: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Frances Cowan: Liverpool School of Tropical Medicine/Centre for Sexual Health</a:t>
            </a: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and HIV/AIDS Research Zimbabwe</a:t>
            </a: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Sindy Matse: Ministry Of Health (</a:t>
            </a:r>
            <a:r>
              <a:rPr lang="en-US" sz="1575" dirty="0" err="1">
                <a:solidFill>
                  <a:schemeClr val="accent1">
                    <a:lumMod val="75000"/>
                  </a:schemeClr>
                </a:solidFill>
              </a:rPr>
              <a:t>Eswatini</a:t>
            </a:r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 National AIDS Program)</a:t>
            </a: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Sushena Reza-Paul: University of Manitoba/</a:t>
            </a:r>
            <a:r>
              <a:rPr lang="en-US" sz="1575" dirty="0" err="1">
                <a:solidFill>
                  <a:schemeClr val="accent1">
                    <a:lumMod val="75000"/>
                  </a:schemeClr>
                </a:solidFill>
              </a:rPr>
              <a:t>Ashodaya</a:t>
            </a:r>
            <a:endParaRPr lang="en-US" sz="1575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Moussa Sarr: </a:t>
            </a:r>
            <a:r>
              <a:rPr lang="en-US" sz="1575" dirty="0" err="1">
                <a:solidFill>
                  <a:schemeClr val="accent1">
                    <a:lumMod val="75000"/>
                  </a:schemeClr>
                </a:solidFill>
              </a:rPr>
              <a:t>Westat</a:t>
            </a:r>
            <a:endParaRPr lang="en-US" sz="1575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Josie Presley: The Bill &amp; Melinda Gates Foundation</a:t>
            </a:r>
          </a:p>
          <a:p>
            <a:pPr algn="l"/>
            <a:r>
              <a:rPr lang="en-US" sz="1575" dirty="0">
                <a:solidFill>
                  <a:schemeClr val="accent1">
                    <a:lumMod val="75000"/>
                  </a:schemeClr>
                </a:solidFill>
              </a:rPr>
              <a:t>Robyn Eakle: USAID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01271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Raleway</vt:lpstr>
      <vt:lpstr>Roboto</vt:lpstr>
      <vt:lpstr>AIDS 2016_Template</vt:lpstr>
      <vt:lpstr>PrEP in Practice: Experiences from delivering PrEP in the field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in Practice: Experiences from delivering PrEP in the field</dc:title>
  <dc:creator>Josie Presley</dc:creator>
  <cp:lastModifiedBy>Josie Presley</cp:lastModifiedBy>
  <cp:revision>5</cp:revision>
  <dcterms:created xsi:type="dcterms:W3CDTF">2018-07-23T08:59:33Z</dcterms:created>
  <dcterms:modified xsi:type="dcterms:W3CDTF">2018-07-24T04:08:40Z</dcterms:modified>
</cp:coreProperties>
</file>